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86" y="6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2025/6/24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2025/6/24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17668"/>
              </p:ext>
            </p:extLst>
          </p:nvPr>
        </p:nvGraphicFramePr>
        <p:xfrm>
          <a:off x="217791" y="2967867"/>
          <a:ext cx="6405496" cy="51266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80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043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185914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36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471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7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594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4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6282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/>
                        <a:t>・建設業　</a:t>
                      </a:r>
                      <a:r>
                        <a:rPr lang="ja-JP" altLang="en-US" sz="1200" kern="100" dirty="0"/>
                        <a:t>　</a:t>
                      </a:r>
                      <a:r>
                        <a:rPr lang="ja-JP" sz="1200" kern="100" dirty="0"/>
                        <a:t>・サービス業　</a:t>
                      </a:r>
                      <a:r>
                        <a:rPr lang="ja-JP" altLang="en-US" sz="1200" kern="100" dirty="0"/>
                        <a:t>　</a:t>
                      </a:r>
                      <a:r>
                        <a:rPr lang="ja-JP" sz="12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/>
                        <a:t>・製造業　</a:t>
                      </a:r>
                      <a:r>
                        <a:rPr lang="ja-JP" altLang="en-US" sz="1200" kern="100" dirty="0"/>
                        <a:t>　</a:t>
                      </a:r>
                      <a:r>
                        <a:rPr lang="ja-JP" sz="1200" kern="100" dirty="0"/>
                        <a:t>・小売業　</a:t>
                      </a:r>
                      <a:r>
                        <a:rPr lang="ja-JP" altLang="en-US" sz="1200" kern="100" dirty="0"/>
                        <a:t>　</a:t>
                      </a:r>
                      <a:r>
                        <a:rPr lang="ja-JP" sz="1200" kern="100" dirty="0"/>
                        <a:t>・卸売業　</a:t>
                      </a:r>
                      <a:r>
                        <a:rPr lang="ja-JP" altLang="en-US" sz="1200" kern="100" dirty="0"/>
                        <a:t>　</a:t>
                      </a:r>
                      <a:r>
                        <a:rPr lang="ja-JP" sz="12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59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72591" y="72372"/>
            <a:ext cx="7603182" cy="136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ＭＳ 明朝" pitchFamily="17" charset="-128"/>
                <a:cs typeface="Times New Roman" pitchFamily="18" charset="0"/>
              </a:rPr>
              <a:t>　　　</a:t>
            </a: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　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令和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7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年度　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1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回創業塾参加申込書</a:t>
            </a:r>
            <a:endParaRPr lang="en-US" altLang="ja-JP" sz="2167" b="1" dirty="0">
              <a:latin typeface="+mn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3212976" y="8842871"/>
            <a:ext cx="3528392" cy="1000486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12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2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2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棚町・野田）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829B961-9E8F-9DC8-9ED4-BA9B4FC7E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2591" y="1484873"/>
            <a:ext cx="7603182" cy="126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E-mail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又は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により、以下の必要事項をご記入の上、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申込先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lang="en-US" altLang="ja-JP" sz="1517" dirty="0">
                <a:latin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cs typeface="Times New Roman" pitchFamily="18" charset="0"/>
              </a:rPr>
              <a:t>　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(※Mail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の場合は件名に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E80FAA6-695E-5BCF-414B-10005EC21F8E}"/>
              </a:ext>
            </a:extLst>
          </p:cNvPr>
          <p:cNvSpPr txBox="1">
            <a:spLocks/>
          </p:cNvSpPr>
          <p:nvPr/>
        </p:nvSpPr>
        <p:spPr>
          <a:xfrm>
            <a:off x="128829" y="8094526"/>
            <a:ext cx="6405496" cy="1000486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92500"/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本セミナー全ての科目を受講し、糸島市の受講証明書を受領した場合、以下の支援制度を活用できます。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・日本政策金融公庫新規開業資金の貸付利率の引き下げ</a:t>
            </a:r>
            <a:endParaRPr lang="en-US" altLang="ja-JP" sz="1200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・小規模事業者持続化補助金（創業型）への申請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297</Words>
  <Application>Microsoft Office PowerPoint</Application>
  <PresentationFormat>A4 210 x 297 mm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棚町 裕司</cp:lastModifiedBy>
  <cp:revision>96</cp:revision>
  <cp:lastPrinted>2025-06-24T06:40:24Z</cp:lastPrinted>
  <dcterms:created xsi:type="dcterms:W3CDTF">2018-06-21T05:49:59Z</dcterms:created>
  <dcterms:modified xsi:type="dcterms:W3CDTF">2025-06-24T06:44:10Z</dcterms:modified>
</cp:coreProperties>
</file>