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3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5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0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3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7A93B-23C8-4D05-A268-553411DCF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2024/7/1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54433" y="679996"/>
            <a:ext cx="6519738" cy="1341594"/>
          </a:xfrm>
        </p:spPr>
        <p:txBody>
          <a:bodyPr>
            <a:normAutofit fontScale="90000"/>
          </a:bodyPr>
          <a:lstStyle/>
          <a:p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第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回創業塾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2024</a:t>
            </a:r>
            <a:br>
              <a:rPr lang="en-US" altLang="ja-JP" sz="65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</a:br>
            <a:endParaRPr lang="ja-JP" altLang="en-US" sz="65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05668" y="65940"/>
            <a:ext cx="7197353" cy="54170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dirty="0"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糸島市内で創業したい人や、創業して間もない人を応援します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6268" y="3121201"/>
            <a:ext cx="6914984" cy="824811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 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電卓と筆記用具をご用意ください。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講義内容が変更となる場合がありますのでご了承ください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。</a:t>
            </a:r>
            <a:endParaRPr lang="en-US" altLang="ja-JP" sz="195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51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38353" y="9028406"/>
            <a:ext cx="4886759" cy="87759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主催：糸島市商工会</a:t>
            </a:r>
            <a:endParaRPr lang="en-US" altLang="ja-JP" sz="270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野口・野田）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9134" y="1351962"/>
            <a:ext cx="6519739" cy="155742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参加対象者：創業前から創業後</a:t>
            </a:r>
            <a:r>
              <a:rPr lang="en-US" altLang="ja-JP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5</a:t>
            </a: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年未満の方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定員：３０名（先着順）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>
              <a:spcBef>
                <a:spcPct val="0"/>
              </a:spcBef>
              <a:defRPr/>
            </a:pPr>
            <a:endParaRPr lang="ja-JP" altLang="en-US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en-US" altLang="ja-JP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日間受講すると、ご自身の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創業の夢に一歩大きく近づきます！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789" y="4643435"/>
            <a:ext cx="6914984" cy="69652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0000" lnSpcReduction="20000"/>
          </a:bodyPr>
          <a:lstStyle/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８月</a:t>
            </a:r>
            <a:r>
              <a:rPr lang="en-US" altLang="ja-JP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18</a:t>
            </a: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日（日）</a:t>
            </a:r>
            <a:r>
              <a:rPr lang="en-US" altLang="ja-JP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電卓と筆記用具（鉛筆・消しゴム）をご用意ください。</a:t>
            </a:r>
            <a:endParaRPr lang="en-US" altLang="ja-JP" sz="3250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1733" y="594421"/>
            <a:ext cx="1256062" cy="579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受講無料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06268" y="8978219"/>
            <a:ext cx="2097340" cy="7311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申込方法は裏面に</a:t>
            </a:r>
            <a:endParaRPr lang="en-US" altLang="ja-JP" sz="4333" b="1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Ebrima" pitchFamily="2" charset="0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記載しています</a:t>
            </a:r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47AC8AED-A5A1-4492-AE6A-B0779D03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495175"/>
              </p:ext>
            </p:extLst>
          </p:nvPr>
        </p:nvGraphicFramePr>
        <p:xfrm>
          <a:off x="-28493" y="3498955"/>
          <a:ext cx="6914985" cy="46371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0999">
                  <a:extLst>
                    <a:ext uri="{9D8B030D-6E8A-4147-A177-3AD203B41FA5}">
                      <a16:colId xmlns:a16="http://schemas.microsoft.com/office/drawing/2014/main" val="1241321186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4254313551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539118368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107886800"/>
                    </a:ext>
                  </a:extLst>
                </a:gridCol>
              </a:tblGrid>
              <a:tr h="35152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日時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講義内容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講師（予定）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615452376"/>
                  </a:ext>
                </a:extLst>
              </a:tr>
              <a:tr h="10921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イントロダクション／ビジネスモデル／商品・サービス開発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あなたの夢を実現するビジネスモデルを作ろう。強みを生かしたコンセプトづくりをしよう。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山田　周作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080810268"/>
                  </a:ext>
                </a:extLst>
              </a:tr>
              <a:tr h="6897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販路開拓／販売促進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売上を伸ばすための販路開拓方法を知ろう。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安武　美歩　氏</a:t>
                      </a:r>
                    </a:p>
                    <a:p>
                      <a:endParaRPr kumimoji="1" lang="ja-JP" altLang="en-US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975462436"/>
                  </a:ext>
                </a:extLst>
              </a:tr>
              <a:tr h="6897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会計・税務／売上・利益・資金計画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経営者が知っておくべき税務や経理のポイントを学ぼう。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税理士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稲葉　和彦　氏</a:t>
                      </a:r>
                    </a:p>
                    <a:p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14859393"/>
                  </a:ext>
                </a:extLst>
              </a:tr>
              <a:tr h="14215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労務／法務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人材を育てるための知識とリスク管理を知ろう。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社会保険労務士</a:t>
                      </a:r>
                    </a:p>
                    <a:p>
                      <a:r>
                        <a:rPr kumimoji="1" lang="ja-JP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近藤</a:t>
                      </a:r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賢司</a:t>
                      </a:r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5962927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D04E41-07EF-40D0-8DB9-16843E63CB9F}"/>
              </a:ext>
            </a:extLst>
          </p:cNvPr>
          <p:cNvSpPr txBox="1"/>
          <p:nvPr/>
        </p:nvSpPr>
        <p:spPr>
          <a:xfrm>
            <a:off x="2303608" y="8358733"/>
            <a:ext cx="40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場所：糸島市商工会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　　　糸島市前原北</a:t>
            </a:r>
            <a:r>
              <a:rPr lang="en-US" altLang="ja-JP" dirty="0"/>
              <a:t>1-1-1</a:t>
            </a:r>
            <a:r>
              <a:rPr lang="ja-JP" altLang="en-US" sz="1100" dirty="0"/>
              <a:t>（糸島市商工会館）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457" y="7617296"/>
            <a:ext cx="6313883" cy="12012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80486" tIns="9631" rIns="80486" bIns="9631" numCol="1" anchor="t" anchorCtr="0" compatLnSpc="1">
            <a:prstTxWarp prst="textNoShape">
              <a:avLst/>
            </a:prstTxWarp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本セミナーすべての科目を受講し、糸島市の受講証明書を受領した場合、以下の支援制度を活用できます。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・無担保、第三者保証人なしの創業関連保証利用開始月の前倒し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・日本政策金融公庫新規開業資金の貸付利率の引き下げ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・小規模事業者持続化補助金の補助上限引き上げ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　　　　　　　　　　　　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20060"/>
              </p:ext>
            </p:extLst>
          </p:nvPr>
        </p:nvGraphicFramePr>
        <p:xfrm>
          <a:off x="52457" y="2360712"/>
          <a:ext cx="6763408" cy="51831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65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フリガナ</a:t>
                      </a:r>
                      <a:endParaRPr lang="en-US" altLang="ja-JP" sz="14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移住の有無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latin typeface="Century"/>
                          <a:ea typeface="ＭＳ 明朝"/>
                          <a:cs typeface="Times New Roman"/>
                        </a:rPr>
                        <a:t>あり・なし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移住ありの場合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52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63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73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・</a:t>
                      </a:r>
                      <a:r>
                        <a:rPr lang="ja-JP" sz="1700" kern="100" dirty="0"/>
                        <a:t>建設業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・サービス業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700" kern="100" dirty="0"/>
                        <a:t>・製造業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・小売業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・卸売業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kern="100" dirty="0"/>
                        <a:t>（具体的に：　　　　　　　</a:t>
                      </a:r>
                      <a:r>
                        <a:rPr lang="ja-JP" altLang="en-US" sz="1300" kern="100" dirty="0"/>
                        <a:t>　　　　　　　　　　</a:t>
                      </a:r>
                      <a:r>
                        <a:rPr lang="ja-JP" sz="1300" kern="100" dirty="0"/>
                        <a:t>　　　　　　　　　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59432" y="116730"/>
            <a:ext cx="7603182" cy="230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・持参のいずれかより、以下の必要事項をご記入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の上、お申込みください。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TEL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092-322-3535</a:t>
            </a: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ea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行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【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第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1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回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】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糸島市商工会創業塾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2024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参加申込書</a:t>
            </a: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2780928" y="8818588"/>
            <a:ext cx="3842097" cy="100480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2708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野口・野田）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56D9B15-FCCD-48E8-B117-BF10F17B3E97}"/>
              </a:ext>
            </a:extLst>
          </p:cNvPr>
          <p:cNvGrpSpPr/>
          <p:nvPr/>
        </p:nvGrpSpPr>
        <p:grpSpPr>
          <a:xfrm>
            <a:off x="5963165" y="8443972"/>
            <a:ext cx="360" cy="360"/>
            <a:chOff x="5963165" y="844397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587</Words>
  <Application>Microsoft Office PowerPoint</Application>
  <PresentationFormat>A4 210 x 297 mm</PresentationFormat>
  <Paragraphs>92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第1回創業塾2024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野口 翔平</cp:lastModifiedBy>
  <cp:revision>84</cp:revision>
  <cp:lastPrinted>2023-06-27T12:23:20Z</cp:lastPrinted>
  <dcterms:created xsi:type="dcterms:W3CDTF">2018-06-21T05:49:59Z</dcterms:created>
  <dcterms:modified xsi:type="dcterms:W3CDTF">2024-07-01T02:30:31Z</dcterms:modified>
</cp:coreProperties>
</file>