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2022/7/4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2022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16967"/>
              </p:ext>
            </p:extLst>
          </p:nvPr>
        </p:nvGraphicFramePr>
        <p:xfrm>
          <a:off x="-36713" y="3409631"/>
          <a:ext cx="6914985" cy="48767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2547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21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広告プランナー・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経営コンサルタント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松永　幸子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7924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髙野　晋一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7924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28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lang="ja-JP" altLang="en-US" sz="1600" dirty="0"/>
                        <a:t>川瀬　健誠</a:t>
                      </a:r>
                      <a:r>
                        <a:rPr kumimoji="1" lang="ja-JP" altLang="en-US" sz="1500" dirty="0"/>
                        <a:t>　氏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63317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売上を伸ばすための３つの販路開拓方法を知ろう。アナログとデジタルを駆使した販売促進で</a:t>
                      </a:r>
                      <a:r>
                        <a:rPr kumimoji="1" lang="en-US" altLang="ja-JP" sz="1500" dirty="0"/>
                        <a:t>PR</a:t>
                      </a:r>
                      <a:r>
                        <a:rPr kumimoji="1" lang="ja-JP" altLang="en-US" sz="1500" dirty="0"/>
                        <a:t>方法を考えよう。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広告プランナー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赤司　純一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・無担保・第三者保証人なしの創業関連保証利用開始月の前倒し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・日本政策金融公庫新創業融資制度の自己資金要件の充足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59763"/>
              </p:ext>
            </p:extLst>
          </p:nvPr>
        </p:nvGraphicFramePr>
        <p:xfrm>
          <a:off x="52457" y="2534668"/>
          <a:ext cx="6763408" cy="49537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3712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512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0"/>
            <a:ext cx="7603182" cy="253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ja-JP" altLang="ja-JP" sz="650" dirty="0">
              <a:latin typeface="+mj-ea"/>
              <a:ea typeface="+mj-ea"/>
              <a:cs typeface="ＭＳ Ｐゴシック" pitchFamily="50" charset="-128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1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2022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621</Words>
  <Application>Microsoft Office PowerPoint</Application>
  <PresentationFormat>A4 210 x 297 mm</PresentationFormat>
  <Paragraphs>94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第1回創業塾2022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野田 ありさ</cp:lastModifiedBy>
  <cp:revision>76</cp:revision>
  <cp:lastPrinted>2022-07-04T06:36:15Z</cp:lastPrinted>
  <dcterms:created xsi:type="dcterms:W3CDTF">2018-06-21T05:49:59Z</dcterms:created>
  <dcterms:modified xsi:type="dcterms:W3CDTF">2022-07-04T06:36:43Z</dcterms:modified>
</cp:coreProperties>
</file>